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34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73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5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56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07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0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804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5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36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42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7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6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32931-B499-41F1-92AC-9A4F13C84750}" type="datetimeFigureOut">
              <a:rPr lang="en-US" smtClean="0"/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5B307-90A5-4B22-9BE1-ED7DE5015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882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8950" y="2536779"/>
            <a:ext cx="3824593" cy="781050"/>
          </a:xfrm>
        </p:spPr>
        <p:txBody>
          <a:bodyPr>
            <a:normAutofit fontScale="90000"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Christopher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Livaccari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Director of Education and Chinese Language Initiatives Asia Society: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"How Chinese Became a World Language: Teaching and Learning in the Age of Mandarin"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400" dirty="0" smtClean="0">
                <a:latin typeface="Times New Roman" pitchFamily="18" charset="0"/>
                <a:cs typeface="Times New Roman" pitchFamily="18" charset="0"/>
              </a:rPr>
            </a:br>
            <a:endParaRPr lang="en-US" sz="1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5943600"/>
            <a:ext cx="2971800" cy="1752600"/>
          </a:xfrm>
        </p:spPr>
        <p:txBody>
          <a:bodyPr>
            <a:normAutofit/>
          </a:bodyPr>
          <a:lstStyle/>
          <a:p>
            <a:pPr algn="just" fontAlgn="base">
              <a:spcBef>
                <a:spcPts val="0"/>
              </a:spcBef>
            </a:pPr>
            <a:r>
              <a:rPr lang="en-US" sz="1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Xiaohong</a:t>
            </a: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Wen, University of Houston: “</a:t>
            </a:r>
            <a:r>
              <a:rPr lang="en-US" sz="15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Instructional strategies in a student-centered classroom”</a:t>
            </a:r>
            <a:endParaRPr lang="en-US" sz="15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C:\Users\jiayao\Pictures\2012\CLTA conference\Livacarr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4666" y="-304800"/>
            <a:ext cx="4579334" cy="3052889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jiayao\Pictures\2012\CLTA conference\Dr We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987800"/>
            <a:ext cx="3276600" cy="218440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199743" y="5943600"/>
            <a:ext cx="3733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Wang,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Huaxia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Chinese School &amp; Galveston Independent School District: “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My experience of teaching AP Chinese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”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jiayao\Pictures\2012\CLTA conference\IMG_420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3" t="20472" r="24092"/>
          <a:stretch/>
        </p:blipFill>
        <p:spPr bwMode="auto">
          <a:xfrm>
            <a:off x="6070599" y="3810000"/>
            <a:ext cx="2692401" cy="2574971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jiayao\Pictures\2012\CLTA conference\AwtyHeadMaste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096"/>
            <a:ext cx="3877056" cy="2584704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" y="2514600"/>
            <a:ext cx="32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Dr. Steve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Codrington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Headmaster of the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Awty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International School welcoming conference participants</a:t>
            </a:r>
          </a:p>
        </p:txBody>
      </p:sp>
      <p:pic>
        <p:nvPicPr>
          <p:cNvPr id="1029" name="Picture 5" descr="C:\Users\jiayao\Pictures\2012\CLTA conference\Consul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4" t="13414" r="17084"/>
          <a:stretch/>
        </p:blipFill>
        <p:spPr bwMode="auto">
          <a:xfrm>
            <a:off x="2362378" y="2877497"/>
            <a:ext cx="3708221" cy="2698940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193143" y="5105400"/>
            <a:ext cx="266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Educational Consul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Baiyu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Xu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smtClean="0">
                <a:latin typeface="Times New Roman" pitchFamily="18" charset="0"/>
                <a:cs typeface="Times New Roman" pitchFamily="18" charset="0"/>
              </a:rPr>
              <a:t>giving an opening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remark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241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Christopher Livaccari, Director of Education and Chinese Language Initiatives Asia Society: "How Chinese Became a World Language: Teaching and Learning in the Age of Mandarin"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Livaccari, Director of Education and Chinese Language Initiatives Asia Society: "How Chinese Became a World Language: Teaching and Learning in the Age of Mandarin" </dc:title>
  <dc:creator>jiayao</dc:creator>
  <cp:lastModifiedBy>jiayao</cp:lastModifiedBy>
  <cp:revision>5</cp:revision>
  <dcterms:created xsi:type="dcterms:W3CDTF">2012-12-09T18:12:29Z</dcterms:created>
  <dcterms:modified xsi:type="dcterms:W3CDTF">2012-12-09T19:44:50Z</dcterms:modified>
</cp:coreProperties>
</file>